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91" r:id="rId4"/>
    <p:sldId id="264" r:id="rId5"/>
    <p:sldId id="258" r:id="rId6"/>
    <p:sldId id="273" r:id="rId7"/>
    <p:sldId id="275" r:id="rId8"/>
    <p:sldId id="262" r:id="rId9"/>
    <p:sldId id="260" r:id="rId10"/>
    <p:sldId id="265" r:id="rId11"/>
    <p:sldId id="259" r:id="rId12"/>
    <p:sldId id="266" r:id="rId13"/>
    <p:sldId id="261" r:id="rId14"/>
    <p:sldId id="269" r:id="rId15"/>
    <p:sldId id="267" r:id="rId16"/>
    <p:sldId id="268" r:id="rId17"/>
    <p:sldId id="270" r:id="rId18"/>
    <p:sldId id="280" r:id="rId19"/>
    <p:sldId id="277" r:id="rId20"/>
    <p:sldId id="279" r:id="rId21"/>
    <p:sldId id="281" r:id="rId22"/>
    <p:sldId id="278" r:id="rId23"/>
    <p:sldId id="282" r:id="rId24"/>
    <p:sldId id="283" r:id="rId25"/>
    <p:sldId id="285" r:id="rId26"/>
    <p:sldId id="284" r:id="rId27"/>
    <p:sldId id="286" r:id="rId28"/>
    <p:sldId id="292" r:id="rId29"/>
    <p:sldId id="287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5378D-3FAC-EFAE-FE53-0F7179677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4F26D4-C862-68B1-798C-D32B4B2C49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B60A1B-F201-1628-D8BD-A134BECED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9DED-4DB6-4583-B505-91472D16ACD7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392816-6995-7FE7-3CD0-94DE03450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B04A41-5C3B-3508-8EF3-B457F2B9E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BBFEC-1232-4D35-8306-984AD7141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60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5A1DD-EEED-3A8C-03D2-4D9B13208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3D3A90-F11B-FE39-74A7-F200F36A4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455C6D-0202-0FA1-2821-7AC27A6F0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9DED-4DB6-4583-B505-91472D16ACD7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1088E-0F6D-16F7-F1BD-ECA75546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0D17FC-8E0C-252E-F7A4-0BE2580B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BBFEC-1232-4D35-8306-984AD7141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717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28A830-4E3E-6475-081E-8C947CA74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6EBA8E-D27B-78AF-DEB4-C985F9F70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2851C-95F3-0CDC-31E3-2A1A3EFF3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9DED-4DB6-4583-B505-91472D16ACD7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C02D26-0C8B-93D0-345B-BB6B0C61C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903C6-60FB-9544-4345-657D8A5C9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BBFEC-1232-4D35-8306-984AD7141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788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BDD0D-8639-3152-75E1-8BF225FE9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7E0FEE-40BB-2990-A649-8989F1591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18C95-F959-CD8D-8DFE-CB81889AB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9DED-4DB6-4583-B505-91472D16ACD7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A1335-9060-F62F-1529-8A005EC66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DE0F7A-25F8-1044-F388-A43BF9974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BBFEC-1232-4D35-8306-984AD7141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21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33860-DA1C-7D34-8CC5-D34B7A31E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CC56B9-15C1-FB6F-E3A2-D312CBB2A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AA245C-5E60-9F9F-803A-211F5540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9DED-4DB6-4583-B505-91472D16ACD7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7F9230-0C0C-525A-A0A1-09EF21CE6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2F27E6-C070-F90A-CF9D-2F9A34BF9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BBFEC-1232-4D35-8306-984AD7141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18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F8119-95CB-AFA0-3AF1-957936DF7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770244-5D91-137E-AD18-FEB504D72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DDEC89-9A5C-1424-0690-8A45EA617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BCAC8B-74B8-BBCB-B883-92BD82200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9DED-4DB6-4583-B505-91472D16ACD7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AD0FE8-FA72-EF8A-9D19-0565E38F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C56CE4-BCB8-8B3D-9B5F-A0CC0E056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BBFEC-1232-4D35-8306-984AD7141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915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144B9-258B-0F5C-10EB-69EB352BD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D4B48C-3A73-6341-5791-1BA96C834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BBBE9D-930C-25BC-F97D-378EA25EA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02ED43-13F2-6170-F96A-42D00D9D54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F0E875-618A-678E-EC57-AFB083CD4F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E902B0-C5FD-DEAA-E793-AD8C1393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9DED-4DB6-4583-B505-91472D16ACD7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B1852EA-9BB3-A3FE-2D74-5934F0F60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AD3DA2-BBA4-B789-4B0E-403E48215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BBFEC-1232-4D35-8306-984AD7141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956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77CB5E-7061-E0E4-9FE4-47210D504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57D771-EF9C-7C42-FD4B-E5B5D8D16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9DED-4DB6-4583-B505-91472D16ACD7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A9A317-E38B-F8B1-3509-61C9BD5E5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93C5AE-37BD-3E8F-BDA5-7863F8F69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BBFEC-1232-4D35-8306-984AD7141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23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9D37DD-7EAC-F543-322A-E667D77C4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9DED-4DB6-4583-B505-91472D16ACD7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66A5EF-3278-AF26-8F0E-DE414056A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B7C797-972D-41ED-5BE9-19DA44582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BBFEC-1232-4D35-8306-984AD7141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92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ED3D8-D4DF-CEF5-2A3F-631B73779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08B7E-D1C2-717B-5A74-49104561A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DA4BF-17C5-2A04-79BF-F7E0E360A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EECA25-2A94-951A-74A9-BB832BA13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9DED-4DB6-4583-B505-91472D16ACD7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934B4D-1853-EF3A-DB3C-80707FA65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C66F17-D726-B351-E36E-39131147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BBFEC-1232-4D35-8306-984AD7141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35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ABB95-BF47-E228-7F08-9308AFB29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49C4E54-6C8E-FAC5-97AE-5D21418CA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45C864-3D09-9C3E-47C0-0B31EE09A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DC23CF-306D-04D7-6F73-FD80EB2DA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99DED-4DB6-4583-B505-91472D16ACD7}" type="datetimeFigureOut">
              <a:rPr lang="ko-KR" altLang="en-US" smtClean="0"/>
              <a:t>2025-11-03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F6E123-64B7-824A-9131-7AD33734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431DFD-91F0-2B0F-E3C4-49EB003C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BBFEC-1232-4D35-8306-984AD7141B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303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F39488-ED75-1DCD-D4BF-9D18669A7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414244-776A-F59B-8DBD-DBDBF035E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531F2E-4E15-642E-96B3-F089A16810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27F99DED-4DB6-4583-B505-91472D16ACD7}" type="datetimeFigureOut">
              <a:rPr lang="ko-KR" altLang="en-US" smtClean="0"/>
              <a:pPr/>
              <a:t>2025-11-03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4B1E11-58FC-911E-4464-6E9104BDC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139FA-AC16-73AD-8D46-F8A22D1D2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fld id="{1A8BBFEC-1232-4D35-8306-984AD7141B1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165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스퀘어" panose="020B0600000101010101" pitchFamily="50" charset="-127"/>
          <a:ea typeface="나눔스퀘어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octahedron00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ctahedron00/driving_mind/tree/old_fashioned" TargetMode="External"/><Relationship Id="rId2" Type="http://schemas.openxmlformats.org/officeDocument/2006/relationships/hyperlink" Target="https://github.com/octahedron00/driving_min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mailto:octahedron00@gmail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Digpw6H_ZA&amp;t=150" TargetMode="External"/><Relationship Id="rId2" Type="http://schemas.openxmlformats.org/officeDocument/2006/relationships/hyperlink" Target="https://www.youtube.com/watch?v=BKBcChfYz6s&amp;t=9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1C171-DC56-210C-6736-8AE6528DA4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2024 MAICON</a:t>
            </a:r>
            <a:r>
              <a:rPr lang="ko-KR" altLang="en-US" dirty="0"/>
              <a:t> 경험담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FAE7D3-7084-E26F-116F-A0DCFCFC38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24-70011227 </a:t>
            </a:r>
            <a:r>
              <a:rPr lang="ko-KR" altLang="en-US" dirty="0"/>
              <a:t>병장 문현호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octahedron00@gmail.com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34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54AB4-A3E8-D35C-E59A-E575EE71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55684F-FA69-FF3D-7E2E-E170872D0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https://github.com/octahedron00/driving_mind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https://github.com/octahedron00/driving_mind/tree/old_fashioned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299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3F2AA-3BCE-23F0-9E3E-C8D8DA5B7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B5DF5B-CAC4-5A38-2A00-0073DD2E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3F41EB-AA79-2273-5FD1-9F2EE82A7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연습</a:t>
            </a:r>
            <a:r>
              <a:rPr lang="en-US" altLang="ko-KR" dirty="0"/>
              <a:t>: </a:t>
            </a:r>
            <a:r>
              <a:rPr lang="ko-KR" altLang="en-US" dirty="0"/>
              <a:t>가서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그대로 쓸 수 있을 정도로</a:t>
            </a:r>
            <a:r>
              <a:rPr lang="ko-KR" altLang="en-US" b="1" dirty="0"/>
              <a:t> </a:t>
            </a:r>
            <a:r>
              <a:rPr lang="ko-KR" altLang="en-US" dirty="0"/>
              <a:t>준비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수정하더라도</a:t>
            </a:r>
            <a:r>
              <a:rPr lang="en-US" altLang="ko-KR" dirty="0"/>
              <a:t>, </a:t>
            </a:r>
            <a:r>
              <a:rPr lang="ko-KR" altLang="en-US" dirty="0"/>
              <a:t>조립만 해서 바로 수정할 수 있도록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주행 코드</a:t>
            </a:r>
            <a:r>
              <a:rPr lang="en-US" altLang="ko-KR" dirty="0"/>
              <a:t>, </a:t>
            </a:r>
            <a:r>
              <a:rPr lang="ko-KR" altLang="en-US" dirty="0"/>
              <a:t>데이터 수집</a:t>
            </a:r>
            <a:r>
              <a:rPr lang="en-US" altLang="ko-KR" dirty="0"/>
              <a:t>(</a:t>
            </a:r>
            <a:r>
              <a:rPr lang="ko-KR" altLang="en-US" dirty="0"/>
              <a:t>촬영</a:t>
            </a:r>
            <a:r>
              <a:rPr lang="en-US" altLang="ko-KR" dirty="0"/>
              <a:t>)</a:t>
            </a:r>
            <a:r>
              <a:rPr lang="ko-KR" altLang="en-US" dirty="0"/>
              <a:t> 코드</a:t>
            </a:r>
            <a:r>
              <a:rPr lang="en-US" altLang="ko-KR" dirty="0"/>
              <a:t>, </a:t>
            </a:r>
            <a:r>
              <a:rPr lang="ko-KR" altLang="en-US" i="1" dirty="0"/>
              <a:t>디버깅</a:t>
            </a:r>
            <a:r>
              <a:rPr lang="en-US" altLang="ko-KR" i="1" dirty="0"/>
              <a:t>(EDA)</a:t>
            </a:r>
            <a:r>
              <a:rPr lang="ko-KR" altLang="en-US" i="1" dirty="0"/>
              <a:t> 코드</a:t>
            </a:r>
            <a:endParaRPr lang="en-US" altLang="ko-KR" i="1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66CD34-530F-E56D-DBAA-5C1BCA04CC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204"/>
          <a:stretch>
            <a:fillRect/>
          </a:stretch>
        </p:blipFill>
        <p:spPr>
          <a:xfrm>
            <a:off x="8700211" y="5008101"/>
            <a:ext cx="3029509" cy="148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54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C6932-8D86-1D96-B3B4-F2D99F598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659DD-6C68-601C-8758-595F0A3A1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EC21E1-6CDA-1018-432D-AFE762182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코드가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살아있게</a:t>
            </a:r>
            <a:r>
              <a:rPr lang="ko-KR" altLang="en-US" dirty="0"/>
              <a:t> 유지하기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작동하면 </a:t>
            </a:r>
            <a:r>
              <a:rPr lang="ko-KR" altLang="en-US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리팩토링</a:t>
            </a:r>
            <a:r>
              <a:rPr lang="en-US" altLang="ko-KR" dirty="0"/>
              <a:t>, </a:t>
            </a:r>
            <a:r>
              <a:rPr lang="ko-KR" altLang="en-US" dirty="0"/>
              <a:t>최대한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단순하고 예쁜</a:t>
            </a:r>
            <a:r>
              <a:rPr lang="ko-KR" altLang="en-US" b="1" dirty="0"/>
              <a:t> </a:t>
            </a:r>
            <a:r>
              <a:rPr lang="ko-KR" altLang="en-US" dirty="0"/>
              <a:t>구조로</a:t>
            </a:r>
            <a:r>
              <a:rPr lang="en-US" altLang="ko-KR" dirty="0"/>
              <a:t>!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주석 추가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/>
              <a:t>구조 익혀두기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시간 남는 동안 코드 다듬기</a:t>
            </a:r>
            <a:r>
              <a:rPr lang="en-US" altLang="ko-KR" dirty="0"/>
              <a:t>, </a:t>
            </a:r>
            <a:r>
              <a:rPr lang="ko-KR" altLang="en-US" dirty="0"/>
              <a:t>길들이기</a:t>
            </a:r>
          </a:p>
        </p:txBody>
      </p:sp>
    </p:spTree>
    <p:extLst>
      <p:ext uri="{BB962C8B-B14F-4D97-AF65-F5344CB8AC3E}">
        <p14:creationId xmlns:p14="http://schemas.microsoft.com/office/powerpoint/2010/main" val="2788020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C1C09-1173-D52A-F98E-A22877017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7F984-18A9-C437-C95F-4DA61B5D1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18C483-2FBC-392D-9E14-864A2BFE5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74229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주행 모드</a:t>
            </a:r>
            <a:r>
              <a:rPr lang="en-US" altLang="ko-KR" dirty="0"/>
              <a:t>		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A4712E-1B44-FE3F-E1DC-413A5E82E3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03" t="23162" r="39785" b="30923"/>
          <a:stretch>
            <a:fillRect/>
          </a:stretch>
        </p:blipFill>
        <p:spPr>
          <a:xfrm>
            <a:off x="3607629" y="1690688"/>
            <a:ext cx="8096691" cy="47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93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FDE3D-AA49-EB3A-474D-416796ADC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CDD44F-6C33-6C59-0CF5-1EE1959B8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디버깅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818578-2224-8301-3A39-EFD82C297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로봇</a:t>
            </a:r>
            <a:r>
              <a:rPr lang="en-US" altLang="ko-KR" dirty="0"/>
              <a:t>: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디버깅</a:t>
            </a:r>
            <a:r>
              <a:rPr lang="ko-KR" altLang="en-US" dirty="0"/>
              <a:t>이 어렵다</a:t>
            </a:r>
            <a:r>
              <a:rPr lang="en-US" altLang="ko-KR" dirty="0"/>
              <a:t>. </a:t>
            </a:r>
            <a:r>
              <a:rPr lang="ko-KR" altLang="en-US" sz="1800" i="1" dirty="0"/>
              <a:t>왜 교차로를 봤는데 좌회전을 안 하지</a:t>
            </a:r>
            <a:r>
              <a:rPr lang="en-US" altLang="ko-KR" sz="1800" i="1" dirty="0"/>
              <a:t>?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텍스트 로그</a:t>
            </a:r>
            <a:r>
              <a:rPr lang="en-US" altLang="ko-KR" dirty="0"/>
              <a:t>, </a:t>
            </a:r>
            <a:r>
              <a:rPr lang="ko-KR" altLang="en-US" dirty="0"/>
              <a:t>화면 원격 연결</a:t>
            </a:r>
            <a:r>
              <a:rPr lang="en-US" altLang="ko-KR" dirty="0"/>
              <a:t> </a:t>
            </a:r>
            <a:r>
              <a:rPr lang="ko-KR" altLang="en-US" dirty="0"/>
              <a:t>모두 효과적이지 않음</a:t>
            </a:r>
            <a:r>
              <a:rPr lang="en-US" altLang="ko-KR" dirty="0"/>
              <a:t>. </a:t>
            </a:r>
            <a:r>
              <a:rPr lang="ko-KR" altLang="en-US" sz="1800" i="1" dirty="0"/>
              <a:t>방금 지나갔는데</a:t>
            </a:r>
            <a:endParaRPr lang="en-US" altLang="ko-KR" sz="1800" i="1" dirty="0"/>
          </a:p>
          <a:p>
            <a:pPr lvl="2">
              <a:lnSpc>
                <a:spcPct val="150000"/>
              </a:lnSpc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재현도 보통 불가능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...</a:t>
            </a:r>
            <a:r>
              <a:rPr lang="en-US" altLang="ko-KR" dirty="0"/>
              <a:t> </a:t>
            </a:r>
            <a:r>
              <a:rPr lang="ko-KR" altLang="en-US" sz="1800" i="1" dirty="0"/>
              <a:t>출발 위치 때문에</a:t>
            </a:r>
            <a:r>
              <a:rPr lang="en-US" altLang="ko-KR" sz="1800" i="1" dirty="0"/>
              <a:t>? </a:t>
            </a:r>
            <a:r>
              <a:rPr lang="ko-KR" altLang="en-US" sz="1800" i="1" dirty="0"/>
              <a:t>밝기 때문에</a:t>
            </a:r>
            <a:r>
              <a:rPr lang="en-US" altLang="ko-KR" sz="1800" i="1" dirty="0"/>
              <a:t>? </a:t>
            </a:r>
            <a:r>
              <a:rPr lang="ko-KR" altLang="en-US" sz="1800" i="1" dirty="0"/>
              <a:t>지나가는 사람 때문에</a:t>
            </a:r>
            <a:r>
              <a:rPr lang="en-US" altLang="ko-KR" sz="1800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1500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507EF-2622-3C21-780F-D733FDAB3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3C14C-1EB9-22DC-79D6-165231D7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디버깅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41809-32B0-8679-71C9-920F0A8B4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로봇</a:t>
            </a:r>
            <a:r>
              <a:rPr lang="en-US" altLang="ko-KR" dirty="0"/>
              <a:t>: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디버깅</a:t>
            </a:r>
            <a:r>
              <a:rPr lang="ko-KR" altLang="en-US" dirty="0"/>
              <a:t>이 어렵다</a:t>
            </a:r>
            <a:r>
              <a:rPr lang="en-US" altLang="ko-KR" dirty="0"/>
              <a:t>. </a:t>
            </a:r>
            <a:r>
              <a:rPr lang="ko-KR" altLang="en-US" sz="1800" i="1" dirty="0"/>
              <a:t>왜 교차로를 봤는데 좌회전을 안 하지</a:t>
            </a:r>
            <a:r>
              <a:rPr lang="en-US" altLang="ko-KR" sz="1800" i="1" dirty="0"/>
              <a:t>?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1. view </a:t>
            </a:r>
            <a:r>
              <a:rPr lang="ko-KR" altLang="en-US" dirty="0"/>
              <a:t>자체를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영상 로그</a:t>
            </a:r>
            <a:r>
              <a:rPr lang="ko-KR" altLang="en-US" dirty="0"/>
              <a:t>로 남기기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영상을 로봇이 해석한 과정을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그대로 재현</a:t>
            </a:r>
            <a:r>
              <a:rPr lang="ko-KR" altLang="en-US" dirty="0"/>
              <a:t>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분석할 수 있는 프로그램 구현해두기</a:t>
            </a:r>
            <a:r>
              <a:rPr lang="en-US" altLang="ko-KR" dirty="0"/>
              <a:t>…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일시정지 및 이전</a:t>
            </a:r>
            <a:r>
              <a:rPr lang="en-US" altLang="ko-KR" dirty="0"/>
              <a:t>/</a:t>
            </a:r>
            <a:r>
              <a:rPr lang="ko-KR" altLang="en-US" dirty="0"/>
              <a:t>다음 프레임</a:t>
            </a:r>
            <a:r>
              <a:rPr lang="en-US" altLang="ko-KR" dirty="0"/>
              <a:t> </a:t>
            </a:r>
            <a:r>
              <a:rPr lang="ko-KR" altLang="en-US" dirty="0"/>
              <a:t>이동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클릭 시 픽셀의 </a:t>
            </a:r>
            <a:r>
              <a:rPr lang="en-US" altLang="ko-KR" dirty="0"/>
              <a:t>RGB / </a:t>
            </a:r>
            <a:r>
              <a:rPr lang="ko-KR" altLang="en-US" dirty="0"/>
              <a:t>필터 값</a:t>
            </a:r>
            <a:r>
              <a:rPr lang="en-US" altLang="ko-KR" dirty="0"/>
              <a:t> </a:t>
            </a:r>
            <a:r>
              <a:rPr lang="ko-KR" altLang="en-US" dirty="0"/>
              <a:t>표시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왜곡 해소 결과</a:t>
            </a:r>
            <a:r>
              <a:rPr lang="en-US" altLang="ko-KR" dirty="0"/>
              <a:t>, </a:t>
            </a:r>
            <a:r>
              <a:rPr lang="ko-KR" altLang="en-US" dirty="0"/>
              <a:t>모델 적용 결과 확인</a:t>
            </a:r>
            <a:r>
              <a:rPr lang="en-US" altLang="ko-KR" dirty="0"/>
              <a:t> </a:t>
            </a:r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9873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5F19F-73B5-3CD8-9BBB-64DF74BEE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000FEE-6341-95F1-692A-AE7187750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디버깅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0D13D4-FEA9-AC50-72E9-0C3FC0947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Mind_eda.py</a:t>
            </a:r>
            <a:endParaRPr lang="ko-KR" altLang="en-US" dirty="0"/>
          </a:p>
        </p:txBody>
      </p:sp>
      <p:pic>
        <p:nvPicPr>
          <p:cNvPr id="5" name="그림 4" descr="스크린샷, 멀티미디어 소프트웨어, 그래픽 소프트웨어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7DEAB8-4C6D-AE40-6ADB-EF9567D76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5" b="26411"/>
          <a:stretch>
            <a:fillRect/>
          </a:stretch>
        </p:blipFill>
        <p:spPr>
          <a:xfrm>
            <a:off x="0" y="1458760"/>
            <a:ext cx="12192000" cy="539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9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069FA-A330-B97F-6A5C-049880679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42FDF-1D20-2C56-358F-537AF5B9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디버깅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05DF18-14F7-B668-0360-54E86B6D6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Mind_eda.py</a:t>
            </a:r>
            <a:endParaRPr lang="ko-KR" altLang="en-US" dirty="0"/>
          </a:p>
        </p:txBody>
      </p:sp>
      <p:pic>
        <p:nvPicPr>
          <p:cNvPr id="5" name="그림 4" descr="스크린샷, 멀티미디어 소프트웨어, 그래픽 소프트웨어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E5A9642-234D-C331-64F5-458FB886A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5" b="26411"/>
          <a:stretch>
            <a:fillRect/>
          </a:stretch>
        </p:blipFill>
        <p:spPr>
          <a:xfrm>
            <a:off x="0" y="1458760"/>
            <a:ext cx="12192000" cy="53992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5882A2-EE5B-019B-4907-DF7302F18A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271"/>
          <a:stretch>
            <a:fillRect/>
          </a:stretch>
        </p:blipFill>
        <p:spPr>
          <a:xfrm>
            <a:off x="0" y="1458760"/>
            <a:ext cx="12192000" cy="539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75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F8F03-AA5A-0F4D-486B-D16D2B47D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36455-5F88-43F6-81DB-3486E5FC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직관적인 기록</a:t>
            </a:r>
            <a:r>
              <a:rPr lang="en-US" altLang="ko-KR" dirty="0"/>
              <a:t>/</a:t>
            </a:r>
            <a:r>
              <a:rPr lang="ko-KR" altLang="en-US" dirty="0"/>
              <a:t>응용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098C27-4F20-189D-FA93-051D0F0BB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급한 하드코딩을 위해</a:t>
            </a:r>
            <a:r>
              <a:rPr lang="en-US" altLang="ko-KR" dirty="0"/>
              <a:t>, </a:t>
            </a:r>
            <a:r>
              <a:rPr lang="ko-KR" altLang="en-US" dirty="0"/>
              <a:t>값 기록해두기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주행 시간</a:t>
            </a:r>
            <a:r>
              <a:rPr lang="en-US" altLang="ko-KR" dirty="0"/>
              <a:t>, </a:t>
            </a:r>
            <a:r>
              <a:rPr lang="ko-KR" altLang="en-US" dirty="0"/>
              <a:t>거리</a:t>
            </a:r>
            <a:r>
              <a:rPr lang="en-US" altLang="ko-KR" dirty="0"/>
              <a:t>, </a:t>
            </a:r>
            <a:r>
              <a:rPr lang="ko-KR" altLang="en-US" dirty="0"/>
              <a:t>속도 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가능하면 프로그램이 다루는 값이</a:t>
            </a:r>
            <a:r>
              <a:rPr lang="en-US" altLang="ko-KR" dirty="0"/>
              <a:t>, </a:t>
            </a:r>
            <a:r>
              <a:rPr lang="ko-KR" altLang="en-US" dirty="0"/>
              <a:t>현실의 값과 유사하게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이미지 처리</a:t>
            </a:r>
            <a:r>
              <a:rPr lang="en-US" altLang="ko-KR" dirty="0"/>
              <a:t>: </a:t>
            </a:r>
            <a:r>
              <a:rPr lang="ko-KR" altLang="en-US" dirty="0"/>
              <a:t>오브젝트의 픽셀 위치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mm &amp; deg 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  <a:r>
              <a:rPr lang="ko-KR" altLang="en-US" dirty="0"/>
              <a:t>단위로 변환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6763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6A252-39A3-C0C8-49FE-86EF8D8FA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66253-802F-E8D9-06DC-9641FDBEE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직관적인 기록</a:t>
            </a:r>
            <a:r>
              <a:rPr lang="en-US" altLang="ko-KR" dirty="0"/>
              <a:t>/</a:t>
            </a:r>
            <a:r>
              <a:rPr lang="ko-KR" altLang="en-US" dirty="0"/>
              <a:t>응용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8B571B-676E-AB65-5D01-126DCA865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err="1"/>
              <a:t>정지점</a:t>
            </a:r>
            <a:r>
              <a:rPr lang="ko-KR" altLang="en-US" dirty="0"/>
              <a:t> 인식 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다른 팀</a:t>
            </a:r>
            <a:r>
              <a:rPr lang="en-US" altLang="ko-KR" dirty="0"/>
              <a:t>: view</a:t>
            </a:r>
            <a:r>
              <a:rPr lang="ko-KR" altLang="en-US" dirty="0"/>
              <a:t>에서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픽셀 단위 특정 영역</a:t>
            </a:r>
            <a:r>
              <a:rPr lang="ko-KR" altLang="en-US" dirty="0"/>
              <a:t>에 들어오면 멈추기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문제</a:t>
            </a:r>
            <a:r>
              <a:rPr lang="en-US" altLang="ko-KR" dirty="0"/>
              <a:t>: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항상 특정 영역에 들어와야 함</a:t>
            </a:r>
            <a:r>
              <a:rPr lang="en-US" altLang="ko-KR" dirty="0"/>
              <a:t>. </a:t>
            </a:r>
            <a:r>
              <a:rPr lang="ko-KR" altLang="en-US" dirty="0"/>
              <a:t>어떤 점은 너무 가깝고</a:t>
            </a:r>
            <a:r>
              <a:rPr lang="en-US" altLang="ko-KR" dirty="0"/>
              <a:t>, </a:t>
            </a:r>
            <a:r>
              <a:rPr lang="ko-KR" altLang="en-US" dirty="0"/>
              <a:t>어떤 점은 멀다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영역을 감으로</a:t>
            </a:r>
            <a:r>
              <a:rPr lang="en-US" altLang="ko-KR" dirty="0"/>
              <a:t> </a:t>
            </a:r>
            <a:r>
              <a:rPr lang="ko-KR" altLang="en-US" dirty="0"/>
              <a:t>옮기기가 너무 까다로움</a:t>
            </a:r>
            <a:r>
              <a:rPr lang="en-US" altLang="ko-KR" dirty="0"/>
              <a:t>. </a:t>
            </a:r>
            <a:r>
              <a:rPr lang="ko-KR" altLang="en-US" sz="1800" strike="sngStrike" dirty="0"/>
              <a:t>차라리 뒤로</a:t>
            </a:r>
            <a:r>
              <a:rPr lang="en-US" altLang="ko-KR" sz="1800" strike="sngStrike" dirty="0"/>
              <a:t>/</a:t>
            </a:r>
            <a:r>
              <a:rPr lang="ko-KR" altLang="en-US" sz="1800" strike="sngStrike" dirty="0"/>
              <a:t>앞으로 몇 초 더 가기</a:t>
            </a:r>
            <a:endParaRPr lang="en-US" altLang="ko-KR" sz="1800" strike="sngStrike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카메라가 움직이면</a:t>
            </a:r>
            <a:r>
              <a:rPr lang="en-US" altLang="ko-KR" dirty="0"/>
              <a:t>…</a:t>
            </a:r>
            <a:r>
              <a:rPr lang="ko-KR" altLang="en-US" dirty="0"/>
              <a:t> 큰일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841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6A3BF-ED1A-C2F4-5CF1-A5F313D1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490C9-4B58-0D18-5699-53414858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2024 MAICON</a:t>
            </a:r>
            <a:endParaRPr lang="ko-KR" altLang="en-US" dirty="0"/>
          </a:p>
        </p:txBody>
      </p:sp>
      <p:pic>
        <p:nvPicPr>
          <p:cNvPr id="7" name="내용 개체 틀 6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DCB12B-4B94-9F55-B1B2-19E30480B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8"/>
          <a:stretch>
            <a:fillRect/>
          </a:stretch>
        </p:blipFill>
        <p:spPr>
          <a:xfrm>
            <a:off x="0" y="1453736"/>
            <a:ext cx="12192000" cy="5404264"/>
          </a:xfrm>
        </p:spPr>
      </p:pic>
    </p:spTree>
    <p:extLst>
      <p:ext uri="{BB962C8B-B14F-4D97-AF65-F5344CB8AC3E}">
        <p14:creationId xmlns:p14="http://schemas.microsoft.com/office/powerpoint/2010/main" val="3705737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7396E-50F2-E92E-610E-8C006FCEE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A135A-221B-4E49-87D3-C111135F5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직관적인 기록</a:t>
            </a:r>
            <a:r>
              <a:rPr lang="en-US" altLang="ko-KR" dirty="0"/>
              <a:t>/</a:t>
            </a:r>
            <a:r>
              <a:rPr lang="ko-KR" altLang="en-US" dirty="0"/>
              <a:t>응용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965A57-7ECF-FF9E-6126-651DB8756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err="1"/>
              <a:t>정지점</a:t>
            </a:r>
            <a:r>
              <a:rPr lang="ko-KR" altLang="en-US" dirty="0"/>
              <a:t> 인식 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우리 팀</a:t>
            </a:r>
            <a:r>
              <a:rPr lang="en-US" altLang="ko-KR" dirty="0"/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전방 </a:t>
            </a:r>
            <a:r>
              <a:rPr lang="en-US" altLang="ko-KR" dirty="0"/>
              <a:t>20cm</a:t>
            </a:r>
            <a:r>
              <a:rPr lang="ko-KR" altLang="en-US" dirty="0"/>
              <a:t>부터 </a:t>
            </a:r>
            <a:r>
              <a:rPr lang="en-US" altLang="ko-KR" dirty="0"/>
              <a:t>50cm</a:t>
            </a:r>
            <a:r>
              <a:rPr lang="ko-KR" altLang="en-US" dirty="0"/>
              <a:t>까지</a:t>
            </a:r>
            <a:r>
              <a:rPr lang="en-US" altLang="ko-KR" dirty="0"/>
              <a:t>, </a:t>
            </a:r>
            <a:r>
              <a:rPr lang="ko-KR" altLang="en-US" dirty="0"/>
              <a:t>길이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300mm</a:t>
            </a:r>
            <a:r>
              <a:rPr lang="en-US" altLang="ko-KR" dirty="0"/>
              <a:t> </a:t>
            </a:r>
            <a:r>
              <a:rPr lang="ko-KR" altLang="en-US" dirty="0"/>
              <a:t>너비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200mm</a:t>
            </a:r>
            <a:r>
              <a:rPr lang="en-US" altLang="ko-KR" dirty="0"/>
              <a:t> </a:t>
            </a:r>
            <a:r>
              <a:rPr lang="ko-KR" altLang="en-US" dirty="0"/>
              <a:t>구간을 잡고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30*20</a:t>
            </a:r>
            <a:r>
              <a:rPr lang="en-US" altLang="ko-KR" dirty="0"/>
              <a:t> </a:t>
            </a:r>
            <a:r>
              <a:rPr lang="ko-KR" altLang="en-US" dirty="0"/>
              <a:t>픽셀의 값으로 불러와</a:t>
            </a:r>
            <a:r>
              <a:rPr lang="en-US" altLang="ko-KR" dirty="0"/>
              <a:t>, </a:t>
            </a:r>
            <a:r>
              <a:rPr lang="ko-KR" altLang="en-US" dirty="0"/>
              <a:t>빛나는 사각형의 중심 찾기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각각 원하는 거리가 되면 멈추기</a:t>
            </a:r>
            <a:r>
              <a:rPr lang="en-US" altLang="ko-KR" dirty="0"/>
              <a:t>. </a:t>
            </a:r>
            <a:r>
              <a:rPr lang="en-US" altLang="ko-KR" sz="1800" dirty="0"/>
              <a:t>1</a:t>
            </a:r>
            <a:r>
              <a:rPr lang="ko-KR" altLang="en-US" sz="1800" dirty="0"/>
              <a:t>번</a:t>
            </a:r>
            <a:r>
              <a:rPr lang="en-US" altLang="ko-KR" sz="1800" dirty="0"/>
              <a:t>: 400mm / 2</a:t>
            </a:r>
            <a:r>
              <a:rPr lang="ko-KR" altLang="en-US" sz="1800" dirty="0"/>
              <a:t>번</a:t>
            </a:r>
            <a:r>
              <a:rPr lang="en-US" altLang="ko-KR" sz="1800" dirty="0"/>
              <a:t>: 220mm / </a:t>
            </a:r>
            <a:r>
              <a:rPr lang="ko-KR" altLang="en-US" sz="1800" dirty="0"/>
              <a:t>각기 다르게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217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4EACE-EE03-D354-F13E-D041C96AC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5AF7F-8530-7ABA-B6A0-1F3EA566D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직관적인 기록</a:t>
            </a:r>
            <a:r>
              <a:rPr lang="en-US" altLang="ko-KR" dirty="0"/>
              <a:t>/</a:t>
            </a:r>
            <a:r>
              <a:rPr lang="ko-KR" altLang="en-US" dirty="0"/>
              <a:t>응용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76A825-A0BC-0909-DF74-570C5704A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66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길 인식 방법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다른 팀</a:t>
            </a:r>
            <a:r>
              <a:rPr lang="en-US" altLang="ko-KR" dirty="0"/>
              <a:t>: view</a:t>
            </a:r>
            <a:r>
              <a:rPr lang="ko-KR" altLang="en-US" dirty="0"/>
              <a:t>에서 아래 가로로 긴 영역 중간에 길이 들어오게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단점</a:t>
            </a:r>
            <a:r>
              <a:rPr lang="en-US" altLang="ko-KR" dirty="0"/>
              <a:t>: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코너를 돌 때</a:t>
            </a:r>
            <a:r>
              <a:rPr lang="en-US" altLang="ko-KR" dirty="0"/>
              <a:t> </a:t>
            </a:r>
            <a:r>
              <a:rPr lang="ko-KR" altLang="en-US" dirty="0"/>
              <a:t>유연하게 움직이기가 힘들다</a:t>
            </a:r>
            <a:r>
              <a:rPr lang="en-US" altLang="ko-KR" dirty="0"/>
              <a:t>. </a:t>
            </a:r>
            <a:r>
              <a:rPr lang="ko-KR" altLang="en-US" dirty="0"/>
              <a:t>중앙에 맞추려고</a:t>
            </a:r>
            <a:r>
              <a:rPr lang="en-US" altLang="ko-KR" dirty="0"/>
              <a:t>..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길에 정확히 수평으로 가는지도 알 수가 없다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-&gt; </a:t>
            </a:r>
            <a:r>
              <a:rPr lang="ko-KR" altLang="en-US" dirty="0"/>
              <a:t>탱크 쏘는 이벤트에서는 정확히 </a:t>
            </a:r>
            <a:r>
              <a:rPr lang="en-US" altLang="ko-KR" dirty="0"/>
              <a:t>90</a:t>
            </a:r>
            <a:r>
              <a:rPr lang="ko-KR" altLang="en-US" dirty="0"/>
              <a:t>도 돌아야 하는데</a:t>
            </a:r>
            <a:r>
              <a:rPr lang="en-US" altLang="ko-KR" dirty="0"/>
              <a:t>… </a:t>
            </a:r>
            <a:r>
              <a:rPr lang="ko-KR" altLang="en-US" dirty="0"/>
              <a:t>현재 각도도 모르고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332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D170C-EC0F-44F6-0366-3A3972AF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884743-9661-61E7-9E2B-210C5A65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직관적인 기록</a:t>
            </a:r>
            <a:r>
              <a:rPr lang="en-US" altLang="ko-KR" dirty="0"/>
              <a:t>/</a:t>
            </a:r>
            <a:r>
              <a:rPr lang="ko-KR" altLang="en-US" dirty="0"/>
              <a:t>응용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5242F9-A6A1-B642-844D-82D1E1C88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66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길 인식 방법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우리 팀</a:t>
            </a:r>
            <a:r>
              <a:rPr lang="en-US" altLang="ko-KR" dirty="0"/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전방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20cm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부터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50cm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까지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길이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300mm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너비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200mm 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구간을 잡고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300*200 </a:t>
            </a:r>
            <a:r>
              <a:rPr lang="ko-KR" altLang="en-US" dirty="0"/>
              <a:t>픽셀의 값으로 불러와</a:t>
            </a:r>
            <a:r>
              <a:rPr lang="en-US" altLang="ko-KR" dirty="0"/>
              <a:t>, 10mm </a:t>
            </a:r>
            <a:r>
              <a:rPr lang="ko-KR" altLang="en-US" dirty="0"/>
              <a:t>단위로 길의 중심점 파악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20~30cm </a:t>
            </a:r>
            <a:r>
              <a:rPr lang="ko-KR" altLang="en-US" dirty="0"/>
              <a:t>구간의 길 중심의 추세선 이용</a:t>
            </a:r>
            <a:r>
              <a:rPr lang="en-US" altLang="ko-KR" dirty="0"/>
              <a:t>, </a:t>
            </a:r>
            <a:r>
              <a:rPr lang="ko-KR" altLang="en-US" dirty="0"/>
              <a:t>길의 위치</a:t>
            </a:r>
            <a:r>
              <a:rPr lang="en-US" altLang="ko-KR" dirty="0"/>
              <a:t>/</a:t>
            </a:r>
            <a:r>
              <a:rPr lang="ko-KR" altLang="en-US" dirty="0"/>
              <a:t>각도 파악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=&gt; </a:t>
            </a:r>
            <a:r>
              <a:rPr lang="ko-KR" altLang="en-US" dirty="0"/>
              <a:t>길과 정확히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몇 도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몇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mm</a:t>
            </a:r>
            <a:r>
              <a:rPr lang="en-US" altLang="ko-KR" dirty="0"/>
              <a:t> </a:t>
            </a:r>
            <a:r>
              <a:rPr lang="ko-KR" altLang="en-US" dirty="0"/>
              <a:t>떨어져 있는지 측정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37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D4D55-F107-E902-61D3-4966490F5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1F9D5-E4C1-1FCA-9744-C791FC50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팁</a:t>
            </a:r>
            <a:r>
              <a:rPr lang="en-US" altLang="ko-KR" dirty="0"/>
              <a:t>: </a:t>
            </a:r>
            <a:r>
              <a:rPr lang="ko-KR" altLang="en-US" dirty="0"/>
              <a:t>경기장 최대한 많이 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2D9D19-A3FB-8FBC-84DD-C3DDA7D5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66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주행 버그</a:t>
            </a:r>
            <a:r>
              <a:rPr lang="en-US" altLang="ko-KR" dirty="0"/>
              <a:t>, </a:t>
            </a:r>
            <a:r>
              <a:rPr lang="ko-KR" altLang="en-US" dirty="0"/>
              <a:t>모델 버그는 확률 게임 </a:t>
            </a:r>
            <a:r>
              <a:rPr lang="en-US" altLang="ko-KR" dirty="0"/>
              <a:t>/ </a:t>
            </a:r>
            <a:r>
              <a:rPr lang="ko-KR" altLang="en-US" dirty="0"/>
              <a:t>재현 불가능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최대한 많이 도전</a:t>
            </a:r>
            <a:r>
              <a:rPr lang="en-US" altLang="ko-KR" dirty="0"/>
              <a:t>: </a:t>
            </a:r>
            <a:r>
              <a:rPr lang="ko-KR" altLang="en-US" dirty="0"/>
              <a:t>최대한 많이 잡아낼 수 있다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연습 </a:t>
            </a:r>
            <a:r>
              <a:rPr lang="en-US" altLang="ko-KR" dirty="0"/>
              <a:t>/ </a:t>
            </a:r>
            <a:r>
              <a:rPr lang="ko-KR" altLang="en-US" dirty="0"/>
              <a:t>실제 경기장 환경은 다를 수 있다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조명</a:t>
            </a:r>
            <a:r>
              <a:rPr lang="en-US" altLang="ko-KR" dirty="0"/>
              <a:t> </a:t>
            </a:r>
            <a:r>
              <a:rPr lang="ko-KR" altLang="en-US" dirty="0"/>
              <a:t>세기와 위치</a:t>
            </a:r>
            <a:r>
              <a:rPr lang="en-US" altLang="ko-KR" dirty="0"/>
              <a:t>, </a:t>
            </a:r>
            <a:r>
              <a:rPr lang="ko-KR" altLang="en-US" dirty="0" err="1"/>
              <a:t>디오라마</a:t>
            </a:r>
            <a:r>
              <a:rPr lang="en-US" altLang="ko-KR" dirty="0"/>
              <a:t>, </a:t>
            </a:r>
            <a:r>
              <a:rPr lang="ko-KR" altLang="en-US" dirty="0"/>
              <a:t>다른 조형물 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색상이 달라짐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이미지 분석 코드에 예상치 못한 버그</a:t>
            </a:r>
          </a:p>
        </p:txBody>
      </p:sp>
    </p:spTree>
    <p:extLst>
      <p:ext uri="{BB962C8B-B14F-4D97-AF65-F5344CB8AC3E}">
        <p14:creationId xmlns:p14="http://schemas.microsoft.com/office/powerpoint/2010/main" val="697821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3CD64-FD17-A44F-1A9F-5FDA64A39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CE54B-F17F-59BA-20E9-1867B2F4C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팁</a:t>
            </a:r>
            <a:r>
              <a:rPr lang="en-US" altLang="ko-KR" dirty="0"/>
              <a:t>: </a:t>
            </a:r>
            <a:r>
              <a:rPr lang="ko-KR" altLang="en-US" dirty="0"/>
              <a:t>경기장 최대한 많이 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3DD679-53CF-0112-3105-46A35201C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Mind_eda.py</a:t>
            </a:r>
            <a:endParaRPr lang="ko-KR" altLang="en-US" dirty="0"/>
          </a:p>
        </p:txBody>
      </p:sp>
      <p:pic>
        <p:nvPicPr>
          <p:cNvPr id="5" name="그림 4" descr="스크린샷, 멀티미디어 소프트웨어, 그래픽 소프트웨어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29C4CE-10AC-47EE-742B-C347C04D7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5" b="26411"/>
          <a:stretch>
            <a:fillRect/>
          </a:stretch>
        </p:blipFill>
        <p:spPr>
          <a:xfrm>
            <a:off x="0" y="1458760"/>
            <a:ext cx="12192000" cy="53992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EBD03D-1354-BF59-74EE-6B37233F44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271"/>
          <a:stretch>
            <a:fillRect/>
          </a:stretch>
        </p:blipFill>
        <p:spPr>
          <a:xfrm>
            <a:off x="0" y="1458760"/>
            <a:ext cx="12192000" cy="539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04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0D650-6C0B-F3D0-C52A-8433F0FB6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C2D56-6C20-6BEC-B847-22F030672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팁</a:t>
            </a:r>
            <a:r>
              <a:rPr lang="en-US" altLang="ko-KR" dirty="0"/>
              <a:t>: </a:t>
            </a:r>
            <a:r>
              <a:rPr lang="ko-KR" altLang="en-US" dirty="0"/>
              <a:t>경기장 최대한 많이 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26C20C-EC06-528E-8C2C-37503161B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66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가장 안 붐비는 시간</a:t>
            </a:r>
            <a:r>
              <a:rPr lang="en-US" altLang="ko-KR" dirty="0"/>
              <a:t>: 2</a:t>
            </a:r>
            <a:r>
              <a:rPr lang="ko-KR" altLang="en-US" dirty="0"/>
              <a:t>일차 새벽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3</a:t>
            </a:r>
            <a:r>
              <a:rPr lang="ko-KR" altLang="en-US" dirty="0"/>
              <a:t>일차 새벽에 달리기 위해 자러 가는 팀이 많음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가능하다면 공군팀끼리 순번 공유하기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굳이 전체를 쓰지 않아도 데이터 수집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사용 가능 시간이 </a:t>
            </a:r>
            <a:r>
              <a:rPr lang="en-US" altLang="ko-KR" dirty="0"/>
              <a:t>n</a:t>
            </a:r>
            <a:r>
              <a:rPr lang="ko-KR" altLang="en-US" dirty="0"/>
              <a:t>배로 늘어난다</a:t>
            </a:r>
            <a:r>
              <a:rPr lang="en-US" altLang="ko-KR" dirty="0"/>
              <a:t>: </a:t>
            </a:r>
            <a:r>
              <a:rPr lang="ko-KR" altLang="en-US" sz="1800" i="1" dirty="0"/>
              <a:t>부정행위로 취급할 수도</a:t>
            </a:r>
            <a:endParaRPr lang="en-US" altLang="ko-KR" sz="1800" i="1" dirty="0"/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900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26F0D-2CDC-D6A3-C0A6-5F11A171E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7F4FA-B784-766A-32FE-472C7CAF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팁</a:t>
            </a:r>
            <a:r>
              <a:rPr lang="en-US" altLang="ko-KR" dirty="0"/>
              <a:t>: </a:t>
            </a:r>
            <a:r>
              <a:rPr lang="ko-KR" altLang="en-US" dirty="0"/>
              <a:t>다양한 계획 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2E9084-F29F-3E89-BE9D-C400148FB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66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계획은 반드시 실패한다</a:t>
            </a:r>
            <a:r>
              <a:rPr lang="en-US" altLang="ko-KR" dirty="0"/>
              <a:t>. </a:t>
            </a:r>
            <a:r>
              <a:rPr lang="ko-KR" altLang="en-US" dirty="0"/>
              <a:t>다양한 계획은 덜 실패한다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3135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1E879-17AF-1610-5108-F97144A6B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07E09-01A1-EC0B-C1D5-04E7DF5F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팁</a:t>
            </a:r>
            <a:r>
              <a:rPr lang="en-US" altLang="ko-KR" dirty="0"/>
              <a:t>: </a:t>
            </a:r>
            <a:r>
              <a:rPr lang="ko-KR" altLang="en-US" dirty="0"/>
              <a:t>다양한 계획 준비하기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BF99E4-06A8-9B79-C185-39CA598DE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66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계획은 반드시 실패한다</a:t>
            </a:r>
            <a:r>
              <a:rPr lang="en-US" altLang="ko-KR" dirty="0"/>
              <a:t>. </a:t>
            </a:r>
            <a:r>
              <a:rPr lang="ko-KR" altLang="en-US" dirty="0"/>
              <a:t>다양한 계획은 덜 실패한다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모델 종류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Y11n</a:t>
            </a:r>
            <a:r>
              <a:rPr lang="en-US" altLang="ko-KR" dirty="0"/>
              <a:t> / Y11m / RT-DETR / YOLO-RT </a:t>
            </a:r>
            <a:r>
              <a:rPr lang="ko-KR" altLang="en-US" dirty="0"/>
              <a:t>조합 </a:t>
            </a:r>
            <a:r>
              <a:rPr lang="en-US" altLang="ko-KR" dirty="0"/>
              <a:t>/ multi-threading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주행 모드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fast_forward</a:t>
            </a:r>
            <a:r>
              <a:rPr lang="en-US" altLang="ko-KR" dirty="0"/>
              <a:t>(55s) / </a:t>
            </a:r>
            <a:r>
              <a:rPr lang="en-US" altLang="ko-KR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old_fashioned</a:t>
            </a:r>
            <a:r>
              <a:rPr lang="en-US" altLang="ko-KR" dirty="0"/>
              <a:t>(63s)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회전 방식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제자리회전</a:t>
            </a:r>
            <a:r>
              <a:rPr lang="ko-KR" altLang="en-US" b="1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코너링</a:t>
            </a:r>
            <a:r>
              <a:rPr lang="en-US" altLang="ko-KR" dirty="0"/>
              <a:t>(</a:t>
            </a:r>
            <a:r>
              <a:rPr lang="ko-KR" altLang="en-US" dirty="0"/>
              <a:t>회전반경 설정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이벤트존 지향</a:t>
            </a:r>
            <a:r>
              <a:rPr lang="en-US" altLang="ko-KR" dirty="0"/>
              <a:t>-</a:t>
            </a:r>
            <a:r>
              <a:rPr lang="ko-KR" altLang="en-US" dirty="0"/>
              <a:t>시작 각도</a:t>
            </a:r>
            <a:r>
              <a:rPr lang="en-US" altLang="ko-KR" dirty="0"/>
              <a:t>:</a:t>
            </a:r>
            <a:r>
              <a:rPr lang="ko-KR" altLang="en-US" dirty="0"/>
              <a:t> 길 경계선 이용 </a:t>
            </a:r>
            <a:r>
              <a:rPr lang="en-US" altLang="ko-KR" dirty="0"/>
              <a:t>/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길 추세선 이용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이벤트존 지향</a:t>
            </a:r>
            <a:r>
              <a:rPr lang="en-US" altLang="ko-KR" dirty="0"/>
              <a:t>-</a:t>
            </a:r>
            <a:r>
              <a:rPr lang="ko-KR" altLang="en-US" dirty="0"/>
              <a:t>회전 시간</a:t>
            </a:r>
            <a:r>
              <a:rPr lang="en-US" altLang="ko-KR" dirty="0"/>
              <a:t>: </a:t>
            </a:r>
            <a:r>
              <a:rPr lang="ko-KR" altLang="en-US" dirty="0"/>
              <a:t>시간</a:t>
            </a:r>
            <a:r>
              <a:rPr lang="en-US" altLang="ko-KR" dirty="0"/>
              <a:t>-</a:t>
            </a:r>
            <a:r>
              <a:rPr lang="ko-KR" altLang="en-US" dirty="0"/>
              <a:t>각도 추세선 이용 </a:t>
            </a:r>
            <a:r>
              <a:rPr lang="en-US" altLang="ko-KR" dirty="0"/>
              <a:t>/ </a:t>
            </a: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상수 이용</a:t>
            </a:r>
            <a:endParaRPr lang="en-US" altLang="ko-KR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8216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CEF7-B6F3-7D89-E920-6B8922A77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B64B45-77A6-57F6-4E67-61576D92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팁</a:t>
            </a:r>
            <a:r>
              <a:rPr lang="en-US" altLang="ko-KR" dirty="0"/>
              <a:t>: </a:t>
            </a:r>
            <a:r>
              <a:rPr lang="ko-KR" altLang="en-US" dirty="0"/>
              <a:t>끝까지 도전하기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A14F3E-C536-5D95-DD4C-3461B128C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66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다양한 계획은 덜 실패한다</a:t>
            </a:r>
            <a:r>
              <a:rPr lang="en-US" altLang="ko-KR" dirty="0"/>
              <a:t>. </a:t>
            </a:r>
            <a:r>
              <a:rPr lang="ko-KR" altLang="en-US" dirty="0"/>
              <a:t>그래도 반드시 실패한다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최선이 무너지면 즉시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차선이 최선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/>
              <a:t>YBM</a:t>
            </a:r>
            <a:r>
              <a:rPr lang="ko-KR" altLang="en-US" dirty="0"/>
              <a:t>연수원에 들어가도 정신만 붙잡으면 살아나올 수 있다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3113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99CCF-D07A-2859-E597-CAC4CD7D4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1A5F4-3B6F-1792-5DDD-505740341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팁</a:t>
            </a:r>
            <a:r>
              <a:rPr lang="en-US" altLang="ko-KR" dirty="0"/>
              <a:t>: </a:t>
            </a:r>
            <a:r>
              <a:rPr lang="en-US" altLang="ko-KR" dirty="0" err="1"/>
              <a:t>Github</a:t>
            </a:r>
            <a:r>
              <a:rPr lang="en-US" altLang="ko-KR" dirty="0"/>
              <a:t> Desktop </a:t>
            </a:r>
            <a:r>
              <a:rPr lang="ko-KR" altLang="en-US" dirty="0"/>
              <a:t>애용하기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9C39BE-ED87-A7E8-4673-DF0BDE289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66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아니면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git clone https://github_pat_11ASCPDOI0XHtJn2sOOGDX_KMO4rMVpm1kz7ahFitkSmbPwWk_blahblah@github.com/username/repository.git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5427F0-A53B-4D44-F0C6-EFF1EE3F3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4"/>
            <a:ext cx="3912243" cy="186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36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D527F-DE70-746D-3A07-5FE3120B3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63DB8-74D2-CF18-D944-1E40BF80A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2024 MAICON</a:t>
            </a:r>
            <a:endParaRPr lang="ko-KR" altLang="en-US" dirty="0"/>
          </a:p>
        </p:txBody>
      </p:sp>
      <p:pic>
        <p:nvPicPr>
          <p:cNvPr id="6" name="내용 개체 틀 5" descr="사람, 인간의 얼굴, 의류, 무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402B47-16C8-3C49-6261-6C255482F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118887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AA674-60D3-30AE-183B-5A7E0B9AD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DD835-76F6-6E2B-1BD9-DE7E9DD9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팁</a:t>
            </a:r>
            <a:r>
              <a:rPr lang="en-US" altLang="ko-KR" dirty="0"/>
              <a:t>: which</a:t>
            </a:r>
            <a:r>
              <a:rPr lang="ko-KR" altLang="en-US" dirty="0"/>
              <a:t> </a:t>
            </a:r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2BFC4-568F-B293-4C5D-466DDBDA3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66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로봇의</a:t>
            </a:r>
            <a:r>
              <a:rPr lang="en-US" altLang="ko-KR" dirty="0"/>
              <a:t> python</a:t>
            </a:r>
            <a:r>
              <a:rPr lang="ko-KR" altLang="en-US" dirty="0"/>
              <a:t> 환경</a:t>
            </a:r>
            <a:r>
              <a:rPr lang="en-US" altLang="ko-KR" dirty="0"/>
              <a:t>: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기존에 만들어진 </a:t>
            </a:r>
            <a:r>
              <a:rPr lang="en-US" altLang="ko-KR" dirty="0" err="1"/>
              <a:t>venv</a:t>
            </a:r>
            <a:r>
              <a:rPr lang="en-US" altLang="ko-KR" dirty="0"/>
              <a:t> </a:t>
            </a:r>
            <a:r>
              <a:rPr lang="ko-KR" altLang="en-US" dirty="0"/>
              <a:t>위에 </a:t>
            </a:r>
            <a:r>
              <a:rPr lang="en-US" altLang="ko-KR" dirty="0" err="1"/>
              <a:t>jupyter</a:t>
            </a:r>
            <a:r>
              <a:rPr lang="en-US" altLang="ko-KR" dirty="0"/>
              <a:t> notebook </a:t>
            </a:r>
            <a:r>
              <a:rPr lang="ko-KR" altLang="en-US" dirty="0"/>
              <a:t>돌아가는 구조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Ipynb</a:t>
            </a:r>
            <a:r>
              <a:rPr lang="ko-KR" altLang="en-US" dirty="0"/>
              <a:t>랑 친해지거나</a:t>
            </a:r>
            <a:r>
              <a:rPr lang="en-US" altLang="ko-KR" dirty="0"/>
              <a:t>, </a:t>
            </a:r>
            <a:r>
              <a:rPr lang="ko-KR" altLang="en-US" dirty="0"/>
              <a:t>직접 </a:t>
            </a:r>
            <a:r>
              <a:rPr lang="en-US" altLang="ko-KR" dirty="0" err="1"/>
              <a:t>venv</a:t>
            </a:r>
            <a:r>
              <a:rPr lang="ko-KR" altLang="en-US" dirty="0"/>
              <a:t>를 찾아서 코드를 돌리거나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which python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미리 만들어진</a:t>
            </a:r>
            <a:r>
              <a:rPr lang="en-US" altLang="ko-KR" dirty="0"/>
              <a:t> </a:t>
            </a:r>
            <a:r>
              <a:rPr lang="en-US" altLang="ko-KR" dirty="0" err="1"/>
              <a:t>venv</a:t>
            </a:r>
            <a:r>
              <a:rPr lang="en-US" altLang="ko-KR" dirty="0"/>
              <a:t> </a:t>
            </a:r>
            <a:r>
              <a:rPr lang="ko-KR" altLang="en-US" dirty="0"/>
              <a:t>위치를 알려줌</a:t>
            </a:r>
            <a:r>
              <a:rPr lang="en-US" altLang="ko-KR" dirty="0"/>
              <a:t>: </a:t>
            </a:r>
            <a:r>
              <a:rPr lang="ko-KR" altLang="en-US" dirty="0"/>
              <a:t>미리 만든 코드 접목 가능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0824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033D9-01DC-9976-A094-EF37A8F4A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6F50AB-D90C-7F97-43D0-BD7914C3B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팁</a:t>
            </a:r>
            <a:r>
              <a:rPr lang="en-US" altLang="ko-KR" dirty="0"/>
              <a:t>: </a:t>
            </a:r>
            <a:r>
              <a:rPr lang="ko-KR" altLang="en-US" dirty="0"/>
              <a:t>체력 관리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D624DB-5B81-A333-52F4-692CD5D06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66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박</a:t>
            </a:r>
            <a:r>
              <a:rPr lang="en-US" altLang="ko-KR" dirty="0"/>
              <a:t>3</a:t>
            </a:r>
            <a:r>
              <a:rPr lang="ko-KR" altLang="en-US" dirty="0"/>
              <a:t>일 쌀쌀한 날씨에 밤샘 업무</a:t>
            </a:r>
            <a:r>
              <a:rPr lang="en-US" altLang="ko-KR" dirty="0"/>
              <a:t>…</a:t>
            </a:r>
          </a:p>
          <a:p>
            <a:pPr lvl="1">
              <a:lnSpc>
                <a:spcPct val="150000"/>
              </a:lnSpc>
            </a:pPr>
            <a:r>
              <a:rPr lang="ko-KR" altLang="en-US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감기</a:t>
            </a:r>
            <a:r>
              <a:rPr lang="ko-KR" altLang="en-US" dirty="0"/>
              <a:t>라도 걸렸다간</a:t>
            </a:r>
            <a:r>
              <a:rPr lang="en-US" altLang="ko-KR" dirty="0"/>
              <a:t> </a:t>
            </a:r>
            <a:r>
              <a:rPr lang="ko-KR" altLang="en-US" dirty="0"/>
              <a:t>진짜 큰일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i="1" dirty="0"/>
              <a:t>가벼운 유산소 운동</a:t>
            </a:r>
            <a:r>
              <a:rPr lang="en-US" altLang="ko-KR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97856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FF2E0-6E01-0E8B-C99F-557A34440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80CB06-7209-CFE9-D1E1-E0E7F153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선진공군 파이팅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A22EFE-798F-58D7-516E-FFEBFCA91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66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즐거운 대회 되시기를 진심을 다하여 응원하겠습니다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혹시나 연락 주시면 빠르게 답변 드리겠습니다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2"/>
              </a:rPr>
              <a:t>octahedron00@gmail</a:t>
            </a:r>
            <a:r>
              <a:rPr lang="en-US" altLang="ko-KR">
                <a:hlinkClick r:id="rId2"/>
              </a:rPr>
              <a:t>.com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1299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77764-FED2-1DB4-F1DF-26920F0CD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6B651-7C87-C315-CB87-5D3065BF4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2024 MAICON</a:t>
            </a:r>
            <a:endParaRPr lang="ko-KR" altLang="en-US" dirty="0"/>
          </a:p>
        </p:txBody>
      </p:sp>
      <p:pic>
        <p:nvPicPr>
          <p:cNvPr id="5" name="내용 개체 틀 4" descr="텍스트, 스크린샷, 지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D8131E-49C4-0B6D-800D-8DA775FD8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1"/>
          <a:stretch>
            <a:fillRect/>
          </a:stretch>
        </p:blipFill>
        <p:spPr>
          <a:xfrm>
            <a:off x="0" y="1645920"/>
            <a:ext cx="12192000" cy="5212080"/>
          </a:xfrm>
        </p:spPr>
      </p:pic>
    </p:spTree>
    <p:extLst>
      <p:ext uri="{BB962C8B-B14F-4D97-AF65-F5344CB8AC3E}">
        <p14:creationId xmlns:p14="http://schemas.microsoft.com/office/powerpoint/2010/main" val="347929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17B38-98F2-1EED-9874-2A5B24D5E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2024 MAICON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98DDED5-3F60-7558-4524-7BAAF6242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https://www.youtube.com/watch?v=BKBcChfYz6s&amp;t=90</a:t>
            </a:r>
            <a:endParaRPr lang="en-US" altLang="ko-KR" dirty="0"/>
          </a:p>
          <a:p>
            <a:pPr lvl="1"/>
            <a:r>
              <a:rPr lang="en-US" altLang="ko-KR" dirty="0"/>
              <a:t>Bird’s Eye View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https://www.youtube.com/watch?v=IDigpw6H_ZA&amp;t=150</a:t>
            </a:r>
            <a:endParaRPr lang="en-US" altLang="ko-KR" dirty="0"/>
          </a:p>
          <a:p>
            <a:pPr lvl="1"/>
            <a:r>
              <a:rPr lang="ko-KR" altLang="en-US" dirty="0"/>
              <a:t>다른 주행 방법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55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3F0A6-D48C-93D3-6344-E6AA68A6F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0F97836-9CEC-4F0F-5C5F-3F1FB2CEA4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601"/>
          <a:stretch>
            <a:fillRect/>
          </a:stretch>
        </p:blipFill>
        <p:spPr>
          <a:xfrm>
            <a:off x="5624566" y="470615"/>
            <a:ext cx="1479896" cy="21787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7EC0D3-44B4-4F51-DD8D-E1D28774F9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599"/>
          <a:stretch>
            <a:fillRect/>
          </a:stretch>
        </p:blipFill>
        <p:spPr>
          <a:xfrm>
            <a:off x="7259218" y="470615"/>
            <a:ext cx="1479896" cy="21787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7CC53F7-5B87-DC8B-09F8-91C5EB5743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601"/>
          <a:stretch>
            <a:fillRect/>
          </a:stretch>
        </p:blipFill>
        <p:spPr>
          <a:xfrm>
            <a:off x="8893870" y="470615"/>
            <a:ext cx="1479896" cy="21787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C393B3-0C1C-0D59-7926-1B6983493C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601"/>
          <a:stretch>
            <a:fillRect/>
          </a:stretch>
        </p:blipFill>
        <p:spPr>
          <a:xfrm>
            <a:off x="10528522" y="470615"/>
            <a:ext cx="1479896" cy="217879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22224DA-59B9-83B0-53E7-46B3482D91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615" t="34369" r="6413" b="6963"/>
          <a:stretch>
            <a:fillRect/>
          </a:stretch>
        </p:blipFill>
        <p:spPr>
          <a:xfrm>
            <a:off x="196770" y="196063"/>
            <a:ext cx="5273040" cy="2819366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364BCC5-1935-976F-8D00-C87F92964516}"/>
              </a:ext>
            </a:extLst>
          </p:cNvPr>
          <p:cNvCxnSpPr>
            <a:cxnSpLocks/>
          </p:cNvCxnSpPr>
          <p:nvPr/>
        </p:nvCxnSpPr>
        <p:spPr>
          <a:xfrm>
            <a:off x="3362633" y="3311013"/>
            <a:ext cx="52143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66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BC2DD-2B42-7BA5-C2CB-EDFF3EBF1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6B8C8A1-980C-905F-9DCF-51F407E95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856" y="3429000"/>
            <a:ext cx="8699339" cy="323293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270B32C-5CDD-660E-3041-20511278771B}"/>
              </a:ext>
            </a:extLst>
          </p:cNvPr>
          <p:cNvGrpSpPr/>
          <p:nvPr/>
        </p:nvGrpSpPr>
        <p:grpSpPr>
          <a:xfrm>
            <a:off x="196770" y="196063"/>
            <a:ext cx="11811648" cy="2819366"/>
            <a:chOff x="196770" y="196063"/>
            <a:chExt cx="11811648" cy="281936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BB47103-0E18-ED8C-B858-A4CF839CF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rcRect t="10601"/>
            <a:stretch>
              <a:fillRect/>
            </a:stretch>
          </p:blipFill>
          <p:spPr>
            <a:xfrm>
              <a:off x="5624566" y="470615"/>
              <a:ext cx="1479896" cy="217879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1497797-A450-B917-B7C3-4DE363185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5000"/>
            </a:blip>
            <a:srcRect t="10599"/>
            <a:stretch>
              <a:fillRect/>
            </a:stretch>
          </p:blipFill>
          <p:spPr>
            <a:xfrm>
              <a:off x="7259218" y="470615"/>
              <a:ext cx="1479896" cy="217879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80AB60A-9FB3-1872-A8B2-16D62D0A0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35000"/>
            </a:blip>
            <a:srcRect t="10601"/>
            <a:stretch>
              <a:fillRect/>
            </a:stretch>
          </p:blipFill>
          <p:spPr>
            <a:xfrm>
              <a:off x="8893870" y="470615"/>
              <a:ext cx="1479896" cy="217879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8AB785D-1EE3-6631-6E89-A6AA6685C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35000"/>
            </a:blip>
            <a:srcRect t="10601"/>
            <a:stretch>
              <a:fillRect/>
            </a:stretch>
          </p:blipFill>
          <p:spPr>
            <a:xfrm>
              <a:off x="10528522" y="470615"/>
              <a:ext cx="1479896" cy="2178790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A1F811D-D440-DDFD-B2AB-C7E1AAF03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35000"/>
            </a:blip>
            <a:srcRect l="19615" t="34369" r="6413" b="6963"/>
            <a:stretch>
              <a:fillRect/>
            </a:stretch>
          </p:blipFill>
          <p:spPr>
            <a:xfrm>
              <a:off x="196770" y="196063"/>
              <a:ext cx="5273040" cy="2819366"/>
            </a:xfrm>
            <a:prstGeom prst="rect">
              <a:avLst/>
            </a:prstGeom>
          </p:spPr>
        </p:pic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38EEC42-B198-CCF7-B88C-D5FDA78CF92E}"/>
              </a:ext>
            </a:extLst>
          </p:cNvPr>
          <p:cNvCxnSpPr>
            <a:cxnSpLocks/>
          </p:cNvCxnSpPr>
          <p:nvPr/>
        </p:nvCxnSpPr>
        <p:spPr>
          <a:xfrm>
            <a:off x="3362633" y="3311013"/>
            <a:ext cx="521432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770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266FE-CCD0-F183-FE8E-261A54B2C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9F755-40A0-37A0-3831-AE9EB1A3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역할 분배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72BC58-7159-3369-88C6-F9A638850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ko-KR" altLang="en-US" dirty="0"/>
              <a:t>인 팀</a:t>
            </a:r>
            <a:r>
              <a:rPr lang="en-US" altLang="ko-KR" dirty="0"/>
              <a:t>, </a:t>
            </a:r>
            <a:r>
              <a:rPr lang="ko-KR" altLang="en-US" dirty="0"/>
              <a:t>팀장 포함 </a:t>
            </a:r>
            <a:r>
              <a:rPr lang="en-US" altLang="ko-KR" dirty="0"/>
              <a:t>AI </a:t>
            </a:r>
            <a:r>
              <a:rPr lang="ko-KR" altLang="en-US" dirty="0"/>
              <a:t>모델링 </a:t>
            </a:r>
            <a:r>
              <a:rPr lang="en-US" altLang="ko-KR" dirty="0"/>
              <a:t>3</a:t>
            </a:r>
            <a:r>
              <a:rPr lang="ko-KR" altLang="en-US" dirty="0"/>
              <a:t>명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주행 담당 </a:t>
            </a:r>
            <a:r>
              <a:rPr lang="en-US" altLang="ko-KR" dirty="0"/>
              <a:t>2</a:t>
            </a:r>
            <a:r>
              <a:rPr lang="ko-KR" altLang="en-US" dirty="0"/>
              <a:t>명</a:t>
            </a:r>
            <a:r>
              <a:rPr lang="en-US" altLang="ko-KR" dirty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각 분야별로 흐름을 완전히 이해하고 요청할 수 있는 사람이 필요</a:t>
            </a:r>
            <a:r>
              <a:rPr lang="en-US" altLang="ko-KR" dirty="0"/>
              <a:t>…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해보니까 가장 잘 할 수 있는</a:t>
            </a:r>
            <a:r>
              <a:rPr lang="en-US" altLang="ko-KR" dirty="0"/>
              <a:t>, </a:t>
            </a:r>
            <a:r>
              <a:rPr lang="ko-KR" altLang="en-US" dirty="0"/>
              <a:t>취향에 맞는 걸로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7430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276BC-E855-B515-D975-6343AE92F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2BA45-802B-B80F-3F63-BCA5E715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팀워크</a:t>
            </a:r>
            <a:r>
              <a:rPr lang="en-US" altLang="ko-KR" dirty="0"/>
              <a:t>, </a:t>
            </a:r>
            <a:r>
              <a:rPr lang="ko-KR" altLang="en-US" dirty="0"/>
              <a:t>소통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9A7EA5-E3AC-F0E2-F589-B0885D437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고민 없이 말할 수 있을 때</a:t>
            </a:r>
            <a:r>
              <a:rPr lang="en-US" altLang="ko-KR" dirty="0"/>
              <a:t>, </a:t>
            </a:r>
            <a:r>
              <a:rPr lang="ko-KR" altLang="en-US" dirty="0"/>
              <a:t>소통이 가능하다</a:t>
            </a:r>
            <a:r>
              <a:rPr lang="en-US" altLang="ko-KR" dirty="0"/>
              <a:t>!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더 열린 소통 </a:t>
            </a:r>
            <a:r>
              <a:rPr lang="en-US" altLang="ko-KR" dirty="0"/>
              <a:t>= </a:t>
            </a:r>
            <a:r>
              <a:rPr lang="ko-KR" altLang="en-US" dirty="0"/>
              <a:t>더 많은 아이디어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i="1" dirty="0"/>
              <a:t>계급 문제</a:t>
            </a:r>
            <a:r>
              <a:rPr lang="en-US" altLang="ko-KR" i="1" dirty="0"/>
              <a:t>?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050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933</Words>
  <Application>Microsoft Office PowerPoint</Application>
  <PresentationFormat>와이드스크린</PresentationFormat>
  <Paragraphs>141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나눔스퀘어</vt:lpstr>
      <vt:lpstr>나눔스퀘어 ExtraBold</vt:lpstr>
      <vt:lpstr>Arial</vt:lpstr>
      <vt:lpstr>Office 테마</vt:lpstr>
      <vt:lpstr>2024 MAICON 경험담</vt:lpstr>
      <vt:lpstr>2024 MAICON</vt:lpstr>
      <vt:lpstr>2024 MAICON</vt:lpstr>
      <vt:lpstr>2024 MAICON</vt:lpstr>
      <vt:lpstr>2024 MAICON</vt:lpstr>
      <vt:lpstr>PowerPoint 프레젠테이션</vt:lpstr>
      <vt:lpstr>PowerPoint 프레젠테이션</vt:lpstr>
      <vt:lpstr>역할 분배</vt:lpstr>
      <vt:lpstr>팀워크, 소통</vt:lpstr>
      <vt:lpstr>코드 관리</vt:lpstr>
      <vt:lpstr>코드 관리</vt:lpstr>
      <vt:lpstr>코드 관리</vt:lpstr>
      <vt:lpstr>코드 관리</vt:lpstr>
      <vt:lpstr>디버깅 관리</vt:lpstr>
      <vt:lpstr>디버깅 관리</vt:lpstr>
      <vt:lpstr>디버깅 관리</vt:lpstr>
      <vt:lpstr>디버깅 관리</vt:lpstr>
      <vt:lpstr>직관적인 기록/응용</vt:lpstr>
      <vt:lpstr>직관적인 기록/응용</vt:lpstr>
      <vt:lpstr>직관적인 기록/응용</vt:lpstr>
      <vt:lpstr>직관적인 기록/응용</vt:lpstr>
      <vt:lpstr>직관적인 기록/응용</vt:lpstr>
      <vt:lpstr>팁: 경기장 최대한 많이 쓰기</vt:lpstr>
      <vt:lpstr>팁: 경기장 최대한 많이 쓰기</vt:lpstr>
      <vt:lpstr>팁: 경기장 최대한 많이 쓰기</vt:lpstr>
      <vt:lpstr>팁: 다양한 계획 준비하기</vt:lpstr>
      <vt:lpstr>팁: 다양한 계획 준비하기</vt:lpstr>
      <vt:lpstr>팁: 끝까지 도전하기</vt:lpstr>
      <vt:lpstr>팁: Github Desktop 애용하기</vt:lpstr>
      <vt:lpstr>팁: which python</vt:lpstr>
      <vt:lpstr>팁: 체력 관리!</vt:lpstr>
      <vt:lpstr>선진공군 파이팅!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현호 문</dc:creator>
  <cp:lastModifiedBy>현호 문</cp:lastModifiedBy>
  <cp:revision>78</cp:revision>
  <dcterms:created xsi:type="dcterms:W3CDTF">2025-11-02T05:00:33Z</dcterms:created>
  <dcterms:modified xsi:type="dcterms:W3CDTF">2025-11-03T08:15:35Z</dcterms:modified>
</cp:coreProperties>
</file>